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</p:sldIdLst>
  <p:sldSz cx="18288000" cy="10287000"/>
  <p:notesSz cx="6858000" cy="9144000"/>
  <p:embeddedFontLst>
    <p:embeddedFont>
      <p:font typeface="Rounded M+ Heavy" charset="1" panose="020B0802020203020207"/>
      <p:regular r:id="rId6"/>
    </p:embeddedFont>
    <p:embeddedFont>
      <p:font typeface="はなぞめ" charset="1" panose="02000609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jpe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ED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6885" y="-1955163"/>
            <a:ext cx="6121081" cy="612108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6885" y="4165919"/>
            <a:ext cx="6121081" cy="612108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53803" y="-1955163"/>
            <a:ext cx="6121081" cy="612108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53803" y="4165919"/>
            <a:ext cx="6121081" cy="6121081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-10800000">
            <a:off x="5457359" y="1620970"/>
            <a:ext cx="11449642" cy="3374110"/>
            <a:chOff x="0" y="0"/>
            <a:chExt cx="3838090" cy="1131052"/>
          </a:xfrm>
        </p:grpSpPr>
        <p:sp>
          <p:nvSpPr>
            <p:cNvPr name="Freeform 7" id="7"/>
            <p:cNvSpPr/>
            <p:nvPr/>
          </p:nvSpPr>
          <p:spPr>
            <a:xfrm>
              <a:off x="0" y="-1270"/>
              <a:ext cx="3839360" cy="1129782"/>
            </a:xfrm>
            <a:custGeom>
              <a:avLst/>
              <a:gdLst/>
              <a:ahLst/>
              <a:cxnLst/>
              <a:rect r="r" b="b" t="t" l="l"/>
              <a:pathLst>
                <a:path h="1129782" w="3839360">
                  <a:moveTo>
                    <a:pt x="3827930" y="27940"/>
                  </a:moveTo>
                  <a:cubicBezTo>
                    <a:pt x="3819040" y="24130"/>
                    <a:pt x="3810150" y="21590"/>
                    <a:pt x="3801260" y="21590"/>
                  </a:cubicBezTo>
                  <a:cubicBezTo>
                    <a:pt x="3774590" y="20320"/>
                    <a:pt x="3717863" y="20320"/>
                    <a:pt x="3655130" y="17780"/>
                  </a:cubicBezTo>
                  <a:cubicBezTo>
                    <a:pt x="3511742" y="12700"/>
                    <a:pt x="3371340" y="6350"/>
                    <a:pt x="3227952" y="3810"/>
                  </a:cubicBezTo>
                  <a:cubicBezTo>
                    <a:pt x="3111448" y="1270"/>
                    <a:pt x="2997932" y="3810"/>
                    <a:pt x="2881429" y="2540"/>
                  </a:cubicBezTo>
                  <a:cubicBezTo>
                    <a:pt x="2830645" y="2540"/>
                    <a:pt x="2779862" y="0"/>
                    <a:pt x="2729078" y="2540"/>
                  </a:cubicBezTo>
                  <a:cubicBezTo>
                    <a:pt x="2606600" y="10160"/>
                    <a:pt x="2484122" y="11430"/>
                    <a:pt x="2358657" y="8890"/>
                  </a:cubicBezTo>
                  <a:cubicBezTo>
                    <a:pt x="2295925" y="7620"/>
                    <a:pt x="2233192" y="7620"/>
                    <a:pt x="2170460" y="7620"/>
                  </a:cubicBezTo>
                  <a:cubicBezTo>
                    <a:pt x="2056943" y="7620"/>
                    <a:pt x="1943427" y="7620"/>
                    <a:pt x="1829911" y="6350"/>
                  </a:cubicBezTo>
                  <a:cubicBezTo>
                    <a:pt x="1710421" y="5080"/>
                    <a:pt x="533438" y="2540"/>
                    <a:pt x="416935" y="1270"/>
                  </a:cubicBezTo>
                  <a:cubicBezTo>
                    <a:pt x="321342" y="0"/>
                    <a:pt x="228737" y="1270"/>
                    <a:pt x="133144" y="1270"/>
                  </a:cubicBezTo>
                  <a:cubicBezTo>
                    <a:pt x="67425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98984"/>
                    <a:pt x="16510" y="144858"/>
                    <a:pt x="17780" y="189927"/>
                  </a:cubicBezTo>
                  <a:cubicBezTo>
                    <a:pt x="19050" y="235800"/>
                    <a:pt x="17780" y="281674"/>
                    <a:pt x="16510" y="328352"/>
                  </a:cubicBezTo>
                  <a:cubicBezTo>
                    <a:pt x="15240" y="375835"/>
                    <a:pt x="2540" y="874006"/>
                    <a:pt x="2540" y="921489"/>
                  </a:cubicBezTo>
                  <a:cubicBezTo>
                    <a:pt x="2540" y="968168"/>
                    <a:pt x="1270" y="1014846"/>
                    <a:pt x="0" y="1061525"/>
                  </a:cubicBezTo>
                  <a:cubicBezTo>
                    <a:pt x="0" y="1075172"/>
                    <a:pt x="3810" y="1085332"/>
                    <a:pt x="15240" y="1090412"/>
                  </a:cubicBezTo>
                  <a:cubicBezTo>
                    <a:pt x="22860" y="1094222"/>
                    <a:pt x="31750" y="1096762"/>
                    <a:pt x="40640" y="1098032"/>
                  </a:cubicBezTo>
                  <a:cubicBezTo>
                    <a:pt x="130157" y="1103112"/>
                    <a:pt x="243673" y="1106922"/>
                    <a:pt x="357189" y="1112002"/>
                  </a:cubicBezTo>
                  <a:cubicBezTo>
                    <a:pt x="419922" y="1114542"/>
                    <a:pt x="482654" y="1119622"/>
                    <a:pt x="545387" y="1120892"/>
                  </a:cubicBezTo>
                  <a:cubicBezTo>
                    <a:pt x="649941" y="1123432"/>
                    <a:pt x="1814975" y="1124702"/>
                    <a:pt x="1919529" y="1125972"/>
                  </a:cubicBezTo>
                  <a:cubicBezTo>
                    <a:pt x="1934465" y="1125972"/>
                    <a:pt x="1949402" y="1125972"/>
                    <a:pt x="1964338" y="1125972"/>
                  </a:cubicBezTo>
                  <a:cubicBezTo>
                    <a:pt x="2036033" y="1125972"/>
                    <a:pt x="2110714" y="1124702"/>
                    <a:pt x="2182408" y="1124702"/>
                  </a:cubicBezTo>
                  <a:cubicBezTo>
                    <a:pt x="2266052" y="1124702"/>
                    <a:pt x="2346708" y="1125972"/>
                    <a:pt x="2430351" y="1125972"/>
                  </a:cubicBezTo>
                  <a:cubicBezTo>
                    <a:pt x="2552829" y="1125972"/>
                    <a:pt x="2678295" y="1125972"/>
                    <a:pt x="2800772" y="1125972"/>
                  </a:cubicBezTo>
                  <a:cubicBezTo>
                    <a:pt x="2914289" y="1125972"/>
                    <a:pt x="3027805" y="1127242"/>
                    <a:pt x="3141321" y="1128512"/>
                  </a:cubicBezTo>
                  <a:cubicBezTo>
                    <a:pt x="3192104" y="1128512"/>
                    <a:pt x="3245875" y="1129782"/>
                    <a:pt x="3296658" y="1129782"/>
                  </a:cubicBezTo>
                  <a:cubicBezTo>
                    <a:pt x="3460958" y="1128512"/>
                    <a:pt x="3622270" y="1122162"/>
                    <a:pt x="3778400" y="1122162"/>
                  </a:cubicBezTo>
                  <a:cubicBezTo>
                    <a:pt x="3782210" y="1122162"/>
                    <a:pt x="3787290" y="1119622"/>
                    <a:pt x="3791100" y="1117082"/>
                  </a:cubicBezTo>
                  <a:cubicBezTo>
                    <a:pt x="3796180" y="1113272"/>
                    <a:pt x="3798720" y="1106922"/>
                    <a:pt x="3801260" y="1104382"/>
                  </a:cubicBezTo>
                  <a:cubicBezTo>
                    <a:pt x="3802530" y="1055891"/>
                    <a:pt x="3803800" y="1022089"/>
                    <a:pt x="3805070" y="988288"/>
                  </a:cubicBezTo>
                  <a:cubicBezTo>
                    <a:pt x="3806340" y="935976"/>
                    <a:pt x="3816500" y="433781"/>
                    <a:pt x="3817770" y="381469"/>
                  </a:cubicBezTo>
                  <a:cubicBezTo>
                    <a:pt x="3817770" y="350082"/>
                    <a:pt x="3819040" y="318695"/>
                    <a:pt x="3820310" y="287307"/>
                  </a:cubicBezTo>
                  <a:cubicBezTo>
                    <a:pt x="3821580" y="253506"/>
                    <a:pt x="3822850" y="219704"/>
                    <a:pt x="3825390" y="185903"/>
                  </a:cubicBezTo>
                  <a:cubicBezTo>
                    <a:pt x="3826660" y="165783"/>
                    <a:pt x="3826660" y="144858"/>
                    <a:pt x="3831740" y="124738"/>
                  </a:cubicBezTo>
                  <a:cubicBezTo>
                    <a:pt x="3836820" y="100594"/>
                    <a:pt x="3839360" y="77255"/>
                    <a:pt x="3838090" y="44450"/>
                  </a:cubicBezTo>
                  <a:cubicBezTo>
                    <a:pt x="3838090" y="38100"/>
                    <a:pt x="3834280" y="30480"/>
                    <a:pt x="3827930" y="27940"/>
                  </a:cubicBezTo>
                  <a:close/>
                </a:path>
              </a:pathLst>
            </a:custGeom>
            <a:solidFill>
              <a:srgbClr val="96C8CB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5999216" y="2136450"/>
            <a:ext cx="11073203" cy="233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52"/>
              </a:lnSpc>
            </a:pPr>
            <a:r>
              <a:rPr lang="en-US" sz="8877" spc="-266">
                <a:solidFill>
                  <a:srgbClr val="3F4938"/>
                </a:solidFill>
                <a:ea typeface="はなぞめ"/>
              </a:rPr>
              <a:t>お墓のワーク</a:t>
            </a:r>
          </a:p>
          <a:p>
            <a:pPr algn="ctr">
              <a:lnSpc>
                <a:spcPts val="7652"/>
              </a:lnSpc>
            </a:pPr>
            <a:r>
              <a:rPr lang="en-US" sz="6377" spc="-191">
                <a:solidFill>
                  <a:srgbClr val="3F4938"/>
                </a:solidFill>
                <a:ea typeface="はなぞめ"/>
              </a:rPr>
              <a:t>体験会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386636">
            <a:off x="13995823" y="1241930"/>
            <a:ext cx="2285414" cy="59836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36520" y="2057400"/>
            <a:ext cx="7139178" cy="8229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13003" y="4394293"/>
            <a:ext cx="3986212" cy="4114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00837">
            <a:off x="789366" y="535497"/>
            <a:ext cx="1543098" cy="201122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7575698" y="5143500"/>
            <a:ext cx="8313344" cy="552837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33725">
            <a:off x="15255776" y="4926845"/>
            <a:ext cx="1796003" cy="130483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2967940" y="1028700"/>
            <a:ext cx="12352120" cy="82296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3483588" y="3760699"/>
            <a:ext cx="3309884" cy="99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1"/>
              </a:lnSpc>
            </a:pPr>
            <a:r>
              <a:rPr lang="en-US" sz="3147">
                <a:solidFill>
                  <a:srgbClr val="3F4938"/>
                </a:solidFill>
                <a:ea typeface="Rounded M+ Heavy Bold"/>
              </a:rPr>
              <a:t>生き方を</a:t>
            </a:r>
          </a:p>
          <a:p>
            <a:pPr algn="ctr">
              <a:lnSpc>
                <a:spcPts val="3679"/>
              </a:lnSpc>
            </a:pPr>
            <a:r>
              <a:rPr lang="en-US" sz="2830">
                <a:solidFill>
                  <a:srgbClr val="3F4938"/>
                </a:solidFill>
                <a:ea typeface="Rounded M+ Heavy Bold"/>
              </a:rPr>
              <a:t>みつける時間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DAFc4EcZ0c4</dc:identifier>
  <dcterms:modified xsi:type="dcterms:W3CDTF">2011-08-01T06:04:30Z</dcterms:modified>
  <cp:revision>1</cp:revision>
  <dc:title>青と黄色 抽象 プロフェッショナル プレゼンテーションのコピーのコピー</dc:title>
</cp:coreProperties>
</file>