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593" t="0" r="1593" b="0"/>
          <a:stretch>
            <a:fillRect/>
          </a:stretch>
        </p:blipFill>
        <p:spPr>
          <a:xfrm flipH="false" flipV="false" rot="0">
            <a:off x="2242616" y="858501"/>
            <a:ext cx="12340544" cy="8229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0934" y="3982145"/>
            <a:ext cx="12340544" cy="8229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22576" y="2380277"/>
            <a:ext cx="12390866" cy="8229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2971800" y="1028700"/>
            <a:ext cx="12344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DAFjLN36gAs</dc:identifier>
  <dcterms:modified xsi:type="dcterms:W3CDTF">2011-08-01T06:04:30Z</dcterms:modified>
  <cp:revision>1</cp:revision>
</cp:coreProperties>
</file>