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erif Display" charset="1" panose="00000000000000000000"/>
      <p:regular r:id="rId10"/>
    </p:embeddedFont>
    <p:embeddedFont>
      <p:font typeface="DM Serif Display Italics" charset="1" panose="00000000000000000000"/>
      <p:regular r:id="rId11"/>
    </p:embeddedFont>
    <p:embeddedFont>
      <p:font typeface="Open Sans Light" charset="1" panose="020B0306030504020204"/>
      <p:regular r:id="rId12"/>
    </p:embeddedFont>
    <p:embeddedFont>
      <p:font typeface="Open Sans Light Bold" charset="1" panose="020B0806030504020204"/>
      <p:regular r:id="rId13"/>
    </p:embeddedFont>
    <p:embeddedFont>
      <p:font typeface="Open Sans Light Italics" charset="1" panose="020B0306030504020204"/>
      <p:regular r:id="rId14"/>
    </p:embeddedFont>
    <p:embeddedFont>
      <p:font typeface="Open Sans Light Bold Italics" charset="1" panose="020B0806030504020204"/>
      <p:regular r:id="rId15"/>
    </p:embeddedFont>
    <p:embeddedFont>
      <p:font typeface="Open Sans" charset="1" panose="020B0606030504020204"/>
      <p:regular r:id="rId16"/>
    </p:embeddedFont>
    <p:embeddedFont>
      <p:font typeface="Open Sans Bold" charset="1" panose="020B0806030504020204"/>
      <p:regular r:id="rId17"/>
    </p:embeddedFont>
    <p:embeddedFont>
      <p:font typeface="Open Sans Italics" charset="1" panose="020B0606030504020204"/>
      <p:regular r:id="rId18"/>
    </p:embeddedFont>
    <p:embeddedFont>
      <p:font typeface="Open Sans Bold Italics" charset="1" panose="020B0806030504020204"/>
      <p:regular r:id="rId19"/>
    </p:embeddedFont>
    <p:embeddedFont>
      <p:font typeface="ハミング" charset="1" panose="02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2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8" y="0"/>
            <a:ext cx="18284342" cy="10287000"/>
          </a:xfrm>
          <a:custGeom>
            <a:avLst/>
            <a:gdLst/>
            <a:ahLst/>
            <a:cxnLst/>
            <a:rect r="r" b="b" t="t" l="l"/>
            <a:pathLst>
              <a:path h="10287000" w="18284342">
                <a:moveTo>
                  <a:pt x="0" y="0"/>
                </a:moveTo>
                <a:lnTo>
                  <a:pt x="18284342" y="0"/>
                </a:lnTo>
                <a:lnTo>
                  <a:pt x="182843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28668" t="-32493" r="0" b="-1987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58" y="0"/>
            <a:ext cx="2254914" cy="10287000"/>
            <a:chOff x="0" y="0"/>
            <a:chExt cx="593887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388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93887">
                  <a:moveTo>
                    <a:pt x="0" y="0"/>
                  </a:moveTo>
                  <a:lnTo>
                    <a:pt x="593887" y="0"/>
                  </a:lnTo>
                  <a:lnTo>
                    <a:pt x="5938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93113" y="6732792"/>
            <a:ext cx="16094887" cy="3554208"/>
            <a:chOff x="0" y="0"/>
            <a:chExt cx="4238983" cy="9360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38983" cy="936088"/>
            </a:xfrm>
            <a:custGeom>
              <a:avLst/>
              <a:gdLst/>
              <a:ahLst/>
              <a:cxnLst/>
              <a:rect r="r" b="b" t="t" l="l"/>
              <a:pathLst>
                <a:path h="936088" w="4238983">
                  <a:moveTo>
                    <a:pt x="0" y="0"/>
                  </a:moveTo>
                  <a:lnTo>
                    <a:pt x="4238983" y="0"/>
                  </a:lnTo>
                  <a:lnTo>
                    <a:pt x="4238983" y="936088"/>
                  </a:lnTo>
                  <a:lnTo>
                    <a:pt x="0" y="936088"/>
                  </a:lnTo>
                  <a:close/>
                </a:path>
              </a:pathLst>
            </a:custGeom>
            <a:solidFill>
              <a:srgbClr val="9BBCC5">
                <a:alpha val="7490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6732792"/>
            <a:ext cx="2258572" cy="2256380"/>
            <a:chOff x="0" y="0"/>
            <a:chExt cx="594850" cy="5942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4850" cy="594273"/>
            </a:xfrm>
            <a:custGeom>
              <a:avLst/>
              <a:gdLst/>
              <a:ahLst/>
              <a:cxnLst/>
              <a:rect r="r" b="b" t="t" l="l"/>
              <a:pathLst>
                <a:path h="594273" w="594850">
                  <a:moveTo>
                    <a:pt x="0" y="0"/>
                  </a:moveTo>
                  <a:lnTo>
                    <a:pt x="594850" y="0"/>
                  </a:lnTo>
                  <a:lnTo>
                    <a:pt x="594850" y="594273"/>
                  </a:lnTo>
                  <a:lnTo>
                    <a:pt x="0" y="594273"/>
                  </a:lnTo>
                  <a:close/>
                </a:path>
              </a:pathLst>
            </a:custGeom>
            <a:solidFill>
              <a:srgbClr val="8CBCAA">
                <a:alpha val="74902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 rot="0">
            <a:off x="7750189" y="8941547"/>
            <a:ext cx="2787621" cy="0"/>
          </a:xfrm>
          <a:prstGeom prst="line">
            <a:avLst/>
          </a:prstGeom>
          <a:ln cap="flat" w="47625">
            <a:solidFill>
              <a:srgbClr val="4442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5382752" y="1689630"/>
            <a:ext cx="9194844" cy="260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40"/>
              </a:lnSpc>
            </a:pPr>
            <a:r>
              <a:rPr lang="en-US" sz="3909">
                <a:solidFill>
                  <a:srgbClr val="F85F5F"/>
                </a:solidFill>
                <a:ea typeface="ハミング"/>
              </a:rPr>
              <a:t>しつもんのセンスを磨いて叶える力をUP</a:t>
            </a:r>
          </a:p>
          <a:p>
            <a:pPr>
              <a:lnSpc>
                <a:spcPts val="18370"/>
              </a:lnSpc>
            </a:pPr>
            <a:r>
              <a:rPr lang="en-US" sz="13607">
                <a:solidFill>
                  <a:srgbClr val="737373"/>
                </a:solidFill>
                <a:ea typeface="ハミング"/>
              </a:rPr>
              <a:t>質問力講座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04511" y="8684422"/>
            <a:ext cx="5722026" cy="949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latin typeface="Open Sans Bold"/>
              </a:rPr>
              <a:t>https://yukikokobashiri.com/</a:t>
            </a:r>
          </a:p>
          <a:p>
            <a:pPr algn="ctr">
              <a:lnSpc>
                <a:spcPts val="3852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598283" y="7813357"/>
            <a:ext cx="6763782" cy="463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ea typeface="Open Sans"/>
              </a:rPr>
              <a:t>しつもんで未来を創る　サトミセルヴィス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0407" y="0"/>
            <a:ext cx="5796049" cy="10591945"/>
            <a:chOff x="0" y="0"/>
            <a:chExt cx="1526531" cy="27896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26531" cy="2789648"/>
            </a:xfrm>
            <a:custGeom>
              <a:avLst/>
              <a:gdLst/>
              <a:ahLst/>
              <a:cxnLst/>
              <a:rect r="r" b="b" t="t" l="l"/>
              <a:pathLst>
                <a:path h="2789648" w="1526531">
                  <a:moveTo>
                    <a:pt x="0" y="0"/>
                  </a:moveTo>
                  <a:lnTo>
                    <a:pt x="1526531" y="0"/>
                  </a:lnTo>
                  <a:lnTo>
                    <a:pt x="1526531" y="2789648"/>
                  </a:lnTo>
                  <a:lnTo>
                    <a:pt x="0" y="2789648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706996"/>
            <a:ext cx="6501652" cy="6123417"/>
          </a:xfrm>
          <a:custGeom>
            <a:avLst/>
            <a:gdLst/>
            <a:ahLst/>
            <a:cxnLst/>
            <a:rect r="r" b="b" t="t" l="l"/>
            <a:pathLst>
              <a:path h="6123417" w="6501652">
                <a:moveTo>
                  <a:pt x="0" y="0"/>
                </a:moveTo>
                <a:lnTo>
                  <a:pt x="6501652" y="0"/>
                </a:lnTo>
                <a:lnTo>
                  <a:pt x="6501652" y="6123417"/>
                </a:lnTo>
                <a:lnTo>
                  <a:pt x="0" y="612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784" r="0" b="-207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55894" y="8879695"/>
            <a:ext cx="757211" cy="757211"/>
          </a:xfrm>
          <a:custGeom>
            <a:avLst/>
            <a:gdLst/>
            <a:ahLst/>
            <a:cxnLst/>
            <a:rect r="r" b="b" t="t" l="l"/>
            <a:pathLst>
              <a:path h="757211" w="757211">
                <a:moveTo>
                  <a:pt x="0" y="0"/>
                </a:moveTo>
                <a:lnTo>
                  <a:pt x="757211" y="0"/>
                </a:lnTo>
                <a:lnTo>
                  <a:pt x="757211" y="757210"/>
                </a:lnTo>
                <a:lnTo>
                  <a:pt x="0" y="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0317" y="1343964"/>
            <a:ext cx="12633646" cy="8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6874">
                <a:solidFill>
                  <a:srgbClr val="44424C"/>
                </a:solidFill>
                <a:ea typeface="ハミング"/>
              </a:rPr>
              <a:t>なぜ、この講座をするのか？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89123" y="2847120"/>
            <a:ext cx="9331899" cy="5323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44424C"/>
                </a:solidFill>
                <a:ea typeface="DM Serif Display"/>
              </a:rPr>
              <a:t>・</a:t>
            </a:r>
            <a:r>
              <a:rPr lang="en-US" sz="4160">
                <a:solidFill>
                  <a:srgbClr val="44424C"/>
                </a:solidFill>
                <a:ea typeface="DM Serif Display"/>
              </a:rPr>
              <a:t>しつもんで、生き方が変わった</a:t>
            </a: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44424C"/>
                </a:solidFill>
                <a:ea typeface="DM Serif Display"/>
              </a:rPr>
              <a:t>（わたしも、クライエントさんも）</a:t>
            </a: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44424C"/>
                </a:solidFill>
                <a:ea typeface="DM Serif Display"/>
              </a:rPr>
              <a:t>・しつもんで、叶える力が大幅にUp</a:t>
            </a: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44424C"/>
                </a:solidFill>
                <a:ea typeface="DM Serif Display"/>
              </a:rPr>
              <a:t>・いま、必要なことを</a:t>
            </a:r>
          </a:p>
          <a:p>
            <a:pPr>
              <a:lnSpc>
                <a:spcPts val="7863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0407" y="0"/>
            <a:ext cx="5796049" cy="10591945"/>
            <a:chOff x="0" y="0"/>
            <a:chExt cx="1526531" cy="27896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26531" cy="2789648"/>
            </a:xfrm>
            <a:custGeom>
              <a:avLst/>
              <a:gdLst/>
              <a:ahLst/>
              <a:cxnLst/>
              <a:rect r="r" b="b" t="t" l="l"/>
              <a:pathLst>
                <a:path h="2789648" w="1526531">
                  <a:moveTo>
                    <a:pt x="0" y="0"/>
                  </a:moveTo>
                  <a:lnTo>
                    <a:pt x="1526531" y="0"/>
                  </a:lnTo>
                  <a:lnTo>
                    <a:pt x="1526531" y="2789648"/>
                  </a:lnTo>
                  <a:lnTo>
                    <a:pt x="0" y="2789648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706996"/>
            <a:ext cx="6501652" cy="6123417"/>
          </a:xfrm>
          <a:custGeom>
            <a:avLst/>
            <a:gdLst/>
            <a:ahLst/>
            <a:cxnLst/>
            <a:rect r="r" b="b" t="t" l="l"/>
            <a:pathLst>
              <a:path h="6123417" w="6501652">
                <a:moveTo>
                  <a:pt x="0" y="0"/>
                </a:moveTo>
                <a:lnTo>
                  <a:pt x="6501652" y="0"/>
                </a:lnTo>
                <a:lnTo>
                  <a:pt x="6501652" y="6123417"/>
                </a:lnTo>
                <a:lnTo>
                  <a:pt x="0" y="612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80" t="0" r="-2358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55894" y="8879695"/>
            <a:ext cx="757211" cy="757211"/>
          </a:xfrm>
          <a:custGeom>
            <a:avLst/>
            <a:gdLst/>
            <a:ahLst/>
            <a:cxnLst/>
            <a:rect r="r" b="b" t="t" l="l"/>
            <a:pathLst>
              <a:path h="757211" w="757211">
                <a:moveTo>
                  <a:pt x="0" y="0"/>
                </a:moveTo>
                <a:lnTo>
                  <a:pt x="757211" y="0"/>
                </a:lnTo>
                <a:lnTo>
                  <a:pt x="757211" y="757210"/>
                </a:lnTo>
                <a:lnTo>
                  <a:pt x="0" y="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0317" y="1343964"/>
            <a:ext cx="12633646" cy="8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6874">
                <a:solidFill>
                  <a:srgbClr val="44424C"/>
                </a:solidFill>
                <a:ea typeface="ハミング"/>
              </a:rPr>
              <a:t>しつもんとの出会い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89123" y="2847120"/>
            <a:ext cx="9331899" cy="2351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44424C"/>
                </a:solidFill>
                <a:ea typeface="DM Serif Display"/>
              </a:rPr>
              <a:t>・誰にでも使える心を整えるメソッド</a:t>
            </a:r>
          </a:p>
          <a:p>
            <a:pPr>
              <a:lnSpc>
                <a:spcPts val="7863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0407" y="0"/>
            <a:ext cx="5796049" cy="10591945"/>
            <a:chOff x="0" y="0"/>
            <a:chExt cx="1526531" cy="27896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26531" cy="2789648"/>
            </a:xfrm>
            <a:custGeom>
              <a:avLst/>
              <a:gdLst/>
              <a:ahLst/>
              <a:cxnLst/>
              <a:rect r="r" b="b" t="t" l="l"/>
              <a:pathLst>
                <a:path h="2789648" w="1526531">
                  <a:moveTo>
                    <a:pt x="0" y="0"/>
                  </a:moveTo>
                  <a:lnTo>
                    <a:pt x="1526531" y="0"/>
                  </a:lnTo>
                  <a:lnTo>
                    <a:pt x="1526531" y="2789648"/>
                  </a:lnTo>
                  <a:lnTo>
                    <a:pt x="0" y="2789648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706996"/>
            <a:ext cx="6501652" cy="6123417"/>
          </a:xfrm>
          <a:custGeom>
            <a:avLst/>
            <a:gdLst/>
            <a:ahLst/>
            <a:cxnLst/>
            <a:rect r="r" b="b" t="t" l="l"/>
            <a:pathLst>
              <a:path h="6123417" w="6501652">
                <a:moveTo>
                  <a:pt x="0" y="0"/>
                </a:moveTo>
                <a:lnTo>
                  <a:pt x="6501652" y="0"/>
                </a:lnTo>
                <a:lnTo>
                  <a:pt x="6501652" y="6123417"/>
                </a:lnTo>
                <a:lnTo>
                  <a:pt x="0" y="612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77" t="0" r="-1667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55894" y="8879695"/>
            <a:ext cx="757211" cy="757211"/>
          </a:xfrm>
          <a:custGeom>
            <a:avLst/>
            <a:gdLst/>
            <a:ahLst/>
            <a:cxnLst/>
            <a:rect r="r" b="b" t="t" l="l"/>
            <a:pathLst>
              <a:path h="757211" w="757211">
                <a:moveTo>
                  <a:pt x="0" y="0"/>
                </a:moveTo>
                <a:lnTo>
                  <a:pt x="757211" y="0"/>
                </a:lnTo>
                <a:lnTo>
                  <a:pt x="757211" y="757210"/>
                </a:lnTo>
                <a:lnTo>
                  <a:pt x="0" y="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0317" y="1343964"/>
            <a:ext cx="12633646" cy="8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6874">
                <a:solidFill>
                  <a:srgbClr val="44424C"/>
                </a:solidFill>
                <a:ea typeface="ハミング"/>
              </a:rPr>
              <a:t>しつもん力養成講座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89123" y="2847120"/>
            <a:ext cx="9331899" cy="3341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000000"/>
                </a:solidFill>
                <a:ea typeface="DM Serif Display"/>
              </a:rPr>
              <a:t>第一講座　しつもんの力</a:t>
            </a:r>
          </a:p>
          <a:p>
            <a:pPr>
              <a:lnSpc>
                <a:spcPts val="7863"/>
              </a:lnSpc>
            </a:pPr>
            <a:r>
              <a:rPr lang="en-US" sz="4160">
                <a:solidFill>
                  <a:srgbClr val="000000"/>
                </a:solidFill>
                <a:ea typeface="DM Serif Display"/>
              </a:rPr>
              <a:t>第二講座</a:t>
            </a:r>
            <a:r>
              <a:rPr lang="en-US" sz="4160">
                <a:solidFill>
                  <a:srgbClr val="000000"/>
                </a:solidFill>
                <a:latin typeface="DM Serif Display"/>
              </a:rPr>
              <a:t> </a:t>
            </a:r>
          </a:p>
          <a:p>
            <a:pPr>
              <a:lnSpc>
                <a:spcPts val="7863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8" y="0"/>
            <a:ext cx="18284342" cy="10287000"/>
          </a:xfrm>
          <a:custGeom>
            <a:avLst/>
            <a:gdLst/>
            <a:ahLst/>
            <a:cxnLst/>
            <a:rect r="r" b="b" t="t" l="l"/>
            <a:pathLst>
              <a:path h="10287000" w="18284342">
                <a:moveTo>
                  <a:pt x="0" y="0"/>
                </a:moveTo>
                <a:lnTo>
                  <a:pt x="18284342" y="0"/>
                </a:lnTo>
                <a:lnTo>
                  <a:pt x="182843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28668" t="-32493" r="0" b="-1987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58" y="0"/>
            <a:ext cx="2254914" cy="10287000"/>
            <a:chOff x="0" y="0"/>
            <a:chExt cx="593887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388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93887">
                  <a:moveTo>
                    <a:pt x="0" y="0"/>
                  </a:moveTo>
                  <a:lnTo>
                    <a:pt x="593887" y="0"/>
                  </a:lnTo>
                  <a:lnTo>
                    <a:pt x="5938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93113" y="6732792"/>
            <a:ext cx="16094887" cy="3554208"/>
            <a:chOff x="0" y="0"/>
            <a:chExt cx="4238983" cy="9360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38983" cy="936088"/>
            </a:xfrm>
            <a:custGeom>
              <a:avLst/>
              <a:gdLst/>
              <a:ahLst/>
              <a:cxnLst/>
              <a:rect r="r" b="b" t="t" l="l"/>
              <a:pathLst>
                <a:path h="936088" w="4238983">
                  <a:moveTo>
                    <a:pt x="0" y="0"/>
                  </a:moveTo>
                  <a:lnTo>
                    <a:pt x="4238983" y="0"/>
                  </a:lnTo>
                  <a:lnTo>
                    <a:pt x="4238983" y="936088"/>
                  </a:lnTo>
                  <a:lnTo>
                    <a:pt x="0" y="936088"/>
                  </a:lnTo>
                  <a:close/>
                </a:path>
              </a:pathLst>
            </a:custGeom>
            <a:solidFill>
              <a:srgbClr val="9BBCC5">
                <a:alpha val="7490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6732792"/>
            <a:ext cx="2258572" cy="2256380"/>
            <a:chOff x="0" y="0"/>
            <a:chExt cx="594850" cy="5942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4850" cy="594273"/>
            </a:xfrm>
            <a:custGeom>
              <a:avLst/>
              <a:gdLst/>
              <a:ahLst/>
              <a:cxnLst/>
              <a:rect r="r" b="b" t="t" l="l"/>
              <a:pathLst>
                <a:path h="594273" w="594850">
                  <a:moveTo>
                    <a:pt x="0" y="0"/>
                  </a:moveTo>
                  <a:lnTo>
                    <a:pt x="594850" y="0"/>
                  </a:lnTo>
                  <a:lnTo>
                    <a:pt x="594850" y="594273"/>
                  </a:lnTo>
                  <a:lnTo>
                    <a:pt x="0" y="594273"/>
                  </a:lnTo>
                  <a:close/>
                </a:path>
              </a:pathLst>
            </a:custGeom>
            <a:solidFill>
              <a:srgbClr val="8CBCAA">
                <a:alpha val="74902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 rot="0">
            <a:off x="7750189" y="8941547"/>
            <a:ext cx="2787621" cy="0"/>
          </a:xfrm>
          <a:prstGeom prst="line">
            <a:avLst/>
          </a:prstGeom>
          <a:ln cap="flat" w="47625">
            <a:solidFill>
              <a:srgbClr val="4442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5382752" y="1689630"/>
            <a:ext cx="9194844" cy="260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40"/>
              </a:lnSpc>
            </a:pPr>
            <a:r>
              <a:rPr lang="en-US" sz="3909">
                <a:solidFill>
                  <a:srgbClr val="F85F5F"/>
                </a:solidFill>
                <a:ea typeface="ハミング"/>
              </a:rPr>
              <a:t>しつもんのセンスを磨いて叶える力をUP</a:t>
            </a:r>
          </a:p>
          <a:p>
            <a:pPr>
              <a:lnSpc>
                <a:spcPts val="18370"/>
              </a:lnSpc>
            </a:pPr>
            <a:r>
              <a:rPr lang="en-US" sz="13607">
                <a:solidFill>
                  <a:srgbClr val="737373"/>
                </a:solidFill>
                <a:ea typeface="ハミング"/>
              </a:rPr>
              <a:t>質問力講座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04511" y="8684422"/>
            <a:ext cx="5722026" cy="949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latin typeface="Open Sans Bold"/>
              </a:rPr>
              <a:t>https://yukikokobashiri.com/</a:t>
            </a:r>
          </a:p>
          <a:p>
            <a:pPr algn="ctr">
              <a:lnSpc>
                <a:spcPts val="3852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598283" y="7813357"/>
            <a:ext cx="6763782" cy="463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ea typeface="Open Sans"/>
              </a:rPr>
              <a:t>しつもんで未来を創る　サトミセルヴィス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14625" y="1028700"/>
            <a:ext cx="12858750" cy="8229600"/>
          </a:xfrm>
          <a:custGeom>
            <a:avLst/>
            <a:gdLst/>
            <a:ahLst/>
            <a:cxnLst/>
            <a:rect r="r" b="b" t="t" l="l"/>
            <a:pathLst>
              <a:path h="8229600" w="12858750">
                <a:moveTo>
                  <a:pt x="0" y="0"/>
                </a:moveTo>
                <a:lnTo>
                  <a:pt x="12858750" y="0"/>
                </a:lnTo>
                <a:lnTo>
                  <a:pt x="12858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7940" y="1028700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20340" y="1181100"/>
            <a:ext cx="12328989" cy="8229600"/>
          </a:xfrm>
          <a:custGeom>
            <a:avLst/>
            <a:gdLst/>
            <a:ahLst/>
            <a:cxnLst/>
            <a:rect r="r" b="b" t="t" l="l"/>
            <a:pathLst>
              <a:path h="8229600" w="12328989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57900" y="1028700"/>
            <a:ext cx="6172200" cy="8229600"/>
          </a:xfrm>
          <a:custGeom>
            <a:avLst/>
            <a:gdLst/>
            <a:ahLst/>
            <a:cxnLst/>
            <a:rect r="r" b="b" t="t" l="l"/>
            <a:pathLst>
              <a:path h="8229600" w="61722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65176" y="1028700"/>
            <a:ext cx="10757647" cy="8229600"/>
          </a:xfrm>
          <a:custGeom>
            <a:avLst/>
            <a:gdLst/>
            <a:ahLst/>
            <a:cxnLst/>
            <a:rect r="r" b="b" t="t" l="l"/>
            <a:pathLst>
              <a:path h="8229600" w="10757647">
                <a:moveTo>
                  <a:pt x="0" y="0"/>
                </a:moveTo>
                <a:lnTo>
                  <a:pt x="10757648" y="0"/>
                </a:lnTo>
                <a:lnTo>
                  <a:pt x="10757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14082" y="1669865"/>
            <a:ext cx="6172200" cy="8229600"/>
          </a:xfrm>
          <a:custGeom>
            <a:avLst/>
            <a:gdLst/>
            <a:ahLst/>
            <a:cxnLst/>
            <a:rect r="r" b="b" t="t" l="l"/>
            <a:pathLst>
              <a:path h="8229600" w="61722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52861" y="2562573"/>
            <a:ext cx="12469091" cy="8229600"/>
          </a:xfrm>
          <a:custGeom>
            <a:avLst/>
            <a:gdLst/>
            <a:ahLst/>
            <a:cxnLst/>
            <a:rect r="r" b="b" t="t" l="l"/>
            <a:pathLst>
              <a:path h="8229600" w="12469091">
                <a:moveTo>
                  <a:pt x="0" y="0"/>
                </a:moveTo>
                <a:lnTo>
                  <a:pt x="12469091" y="0"/>
                </a:lnTo>
                <a:lnTo>
                  <a:pt x="124690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63341" y="1563422"/>
            <a:ext cx="14361319" cy="576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3"/>
              </a:lnSpc>
              <a:spcBef>
                <a:spcPct val="0"/>
              </a:spcBef>
            </a:pPr>
          </a:p>
          <a:p>
            <a:pPr algn="ctr">
              <a:lnSpc>
                <a:spcPts val="11076"/>
              </a:lnSpc>
              <a:spcBef>
                <a:spcPct val="0"/>
              </a:spcBef>
            </a:pPr>
            <a:r>
              <a:rPr lang="en-US" sz="5860">
                <a:solidFill>
                  <a:srgbClr val="000000"/>
                </a:solidFill>
                <a:ea typeface="ハミング"/>
              </a:rPr>
              <a:t>「正しい答えは何か」ではなく、 </a:t>
            </a:r>
          </a:p>
          <a:p>
            <a:pPr algn="ctr">
              <a:lnSpc>
                <a:spcPts val="11076"/>
              </a:lnSpc>
              <a:spcBef>
                <a:spcPct val="0"/>
              </a:spcBef>
            </a:pPr>
            <a:r>
              <a:rPr lang="en-US" sz="5860">
                <a:solidFill>
                  <a:srgbClr val="000000"/>
                </a:solidFill>
                <a:ea typeface="ハミング"/>
              </a:rPr>
              <a:t>「正しい問いは何か」を求めなければならない</a:t>
            </a:r>
          </a:p>
          <a:p>
            <a:pPr algn="ctr">
              <a:lnSpc>
                <a:spcPts val="7863"/>
              </a:lnSpc>
              <a:spcBef>
                <a:spcPct val="0"/>
              </a:spcBef>
            </a:pPr>
          </a:p>
          <a:p>
            <a:pPr algn="r">
              <a:lnSpc>
                <a:spcPts val="8430"/>
              </a:lnSpc>
              <a:spcBef>
                <a:spcPct val="0"/>
              </a:spcBef>
            </a:pPr>
            <a:r>
              <a:rPr lang="en-US" sz="4460">
                <a:solidFill>
                  <a:srgbClr val="000000"/>
                </a:solidFill>
                <a:ea typeface="ハミング"/>
              </a:rPr>
              <a:t>経営学者　ピーター・ドラッカー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479832" cy="8989172"/>
          </a:xfrm>
          <a:custGeom>
            <a:avLst/>
            <a:gdLst/>
            <a:ahLst/>
            <a:cxnLst/>
            <a:rect r="r" b="b" t="t" l="l"/>
            <a:pathLst>
              <a:path h="8989172" w="7479832">
                <a:moveTo>
                  <a:pt x="0" y="0"/>
                </a:moveTo>
                <a:lnTo>
                  <a:pt x="7479832" y="0"/>
                </a:lnTo>
                <a:lnTo>
                  <a:pt x="7479832" y="8989172"/>
                </a:lnTo>
                <a:lnTo>
                  <a:pt x="0" y="8989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61" t="0" r="-4316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79832" y="0"/>
            <a:ext cx="2254914" cy="10287000"/>
            <a:chOff x="0" y="0"/>
            <a:chExt cx="593887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3887" cy="2709333"/>
            </a:xfrm>
            <a:custGeom>
              <a:avLst/>
              <a:gdLst/>
              <a:ahLst/>
              <a:cxnLst/>
              <a:rect r="r" b="b" t="t" l="l"/>
              <a:pathLst>
                <a:path h="2709333" w="593887">
                  <a:moveTo>
                    <a:pt x="0" y="0"/>
                  </a:moveTo>
                  <a:lnTo>
                    <a:pt x="593887" y="0"/>
                  </a:lnTo>
                  <a:lnTo>
                    <a:pt x="5938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86225" y="6732792"/>
            <a:ext cx="13901775" cy="3554208"/>
            <a:chOff x="0" y="0"/>
            <a:chExt cx="3661373" cy="9360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61373" cy="936088"/>
            </a:xfrm>
            <a:custGeom>
              <a:avLst/>
              <a:gdLst/>
              <a:ahLst/>
              <a:cxnLst/>
              <a:rect r="r" b="b" t="t" l="l"/>
              <a:pathLst>
                <a:path h="936088" w="3661373">
                  <a:moveTo>
                    <a:pt x="0" y="0"/>
                  </a:moveTo>
                  <a:lnTo>
                    <a:pt x="3661373" y="0"/>
                  </a:lnTo>
                  <a:lnTo>
                    <a:pt x="3661373" y="936088"/>
                  </a:lnTo>
                  <a:lnTo>
                    <a:pt x="0" y="936088"/>
                  </a:lnTo>
                  <a:close/>
                </a:path>
              </a:pathLst>
            </a:custGeom>
            <a:solidFill>
              <a:srgbClr val="9BBCC5">
                <a:alpha val="7490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571865" y="6732792"/>
            <a:ext cx="2814360" cy="2256380"/>
            <a:chOff x="0" y="0"/>
            <a:chExt cx="741231" cy="5942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1231" cy="594273"/>
            </a:xfrm>
            <a:custGeom>
              <a:avLst/>
              <a:gdLst/>
              <a:ahLst/>
              <a:cxnLst/>
              <a:rect r="r" b="b" t="t" l="l"/>
              <a:pathLst>
                <a:path h="594273" w="741231">
                  <a:moveTo>
                    <a:pt x="0" y="0"/>
                  </a:moveTo>
                  <a:lnTo>
                    <a:pt x="741231" y="0"/>
                  </a:lnTo>
                  <a:lnTo>
                    <a:pt x="741231" y="594273"/>
                  </a:lnTo>
                  <a:lnTo>
                    <a:pt x="0" y="594273"/>
                  </a:lnTo>
                  <a:close/>
                </a:path>
              </a:pathLst>
            </a:custGeom>
            <a:solidFill>
              <a:srgbClr val="8CBCAA">
                <a:alpha val="74902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 rot="0">
            <a:off x="7750189" y="8941547"/>
            <a:ext cx="2787621" cy="0"/>
          </a:xfrm>
          <a:prstGeom prst="line">
            <a:avLst/>
          </a:prstGeom>
          <a:ln cap="flat" w="47625">
            <a:solidFill>
              <a:srgbClr val="4442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6340730" y="-686634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9702" y="5533955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321071" y="5149522"/>
            <a:ext cx="7175803" cy="1133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33"/>
              </a:lnSpc>
            </a:pPr>
            <a:r>
              <a:rPr lang="en-US" sz="6666" spc="1606">
                <a:solidFill>
                  <a:srgbClr val="44424C"/>
                </a:solidFill>
                <a:latin typeface="DM Serif Display"/>
              </a:rPr>
              <a:t>Conference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21071" y="1481197"/>
            <a:ext cx="8634190" cy="3655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822"/>
              </a:lnSpc>
            </a:pPr>
            <a:r>
              <a:rPr lang="en-US" sz="15707">
                <a:solidFill>
                  <a:srgbClr val="44424C"/>
                </a:solidFill>
                <a:latin typeface="DM Serif Display"/>
              </a:rPr>
              <a:t>Online Business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04511" y="8684422"/>
            <a:ext cx="4600718" cy="463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latin typeface="Open Sans Bold"/>
              </a:rPr>
              <a:t>www.reallygreatsite.com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50189" y="7840857"/>
            <a:ext cx="4921633" cy="463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latin typeface="Open Sans"/>
              </a:rPr>
              <a:t>123 Anywhere St., Any City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750189" y="7172893"/>
            <a:ext cx="2787621" cy="463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52"/>
              </a:lnSpc>
            </a:pPr>
            <a:r>
              <a:rPr lang="en-US" sz="2751">
                <a:solidFill>
                  <a:srgbClr val="44424C"/>
                </a:solidFill>
                <a:latin typeface="Open Sans Bold"/>
              </a:rPr>
              <a:t>+123-456-7890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5612102" y="5686355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DAFattu22CA</dc:identifier>
  <dcterms:modified xsi:type="dcterms:W3CDTF">2011-08-01T06:04:30Z</dcterms:modified>
  <cp:revision>1</cp:revision>
  <dc:title>しつもんのセンスを磨きたい人向け 質問力講座</dc:title>
</cp:coreProperties>
</file>