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0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Relationship Id="rId4" Target="../media/image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576552" y="1028700"/>
            <a:ext cx="15134897" cy="8229600"/>
          </a:xfrm>
          <a:custGeom>
            <a:avLst/>
            <a:gdLst/>
            <a:ahLst/>
            <a:cxnLst/>
            <a:rect r="r" b="b" t="t" l="l"/>
            <a:pathLst>
              <a:path h="8229600" w="15134897">
                <a:moveTo>
                  <a:pt x="0" y="0"/>
                </a:moveTo>
                <a:lnTo>
                  <a:pt x="15134896" y="0"/>
                </a:lnTo>
                <a:lnTo>
                  <a:pt x="1513489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67940" y="1028700"/>
            <a:ext cx="12352120" cy="8229600"/>
          </a:xfrm>
          <a:custGeom>
            <a:avLst/>
            <a:gdLst/>
            <a:ahLst/>
            <a:cxnLst/>
            <a:rect r="r" b="b" t="t" l="l"/>
            <a:pathLst>
              <a:path h="8229600" w="12352120">
                <a:moveTo>
                  <a:pt x="0" y="0"/>
                </a:moveTo>
                <a:lnTo>
                  <a:pt x="12352120" y="0"/>
                </a:lnTo>
                <a:lnTo>
                  <a:pt x="1235212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3657600" y="1028700"/>
            <a:ext cx="10972800" cy="8229600"/>
          </a:xfrm>
          <a:custGeom>
            <a:avLst/>
            <a:gdLst/>
            <a:ahLst/>
            <a:cxnLst/>
            <a:rect r="r" b="b" t="t" l="l"/>
            <a:pathLst>
              <a:path h="8229600" w="10972800">
                <a:moveTo>
                  <a:pt x="0" y="0"/>
                </a:moveTo>
                <a:lnTo>
                  <a:pt x="10972800" y="0"/>
                </a:lnTo>
                <a:lnTo>
                  <a:pt x="10972800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DAFlDRQc1pE</dc:identifier>
  <dcterms:modified xsi:type="dcterms:W3CDTF">2011-08-01T06:04:30Z</dcterms:modified>
  <cp:revision>1</cp:revision>
</cp:coreProperties>
</file>