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jpeg" Type="http://schemas.openxmlformats.org/officeDocument/2006/relationships/image"/><Relationship Id="rId12" Target="../media/image11.jpeg" Type="http://schemas.openxmlformats.org/officeDocument/2006/relationships/image"/><Relationship Id="rId13" Target="../media/image12.jpeg" Type="http://schemas.openxmlformats.org/officeDocument/2006/relationships/image"/><Relationship Id="rId14" Target="../media/image13.jpe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56331" y="1028700"/>
            <a:ext cx="12375338" cy="8229600"/>
          </a:xfrm>
          <a:custGeom>
            <a:avLst/>
            <a:gdLst/>
            <a:ahLst/>
            <a:cxnLst/>
            <a:rect r="r" b="b" t="t" l="l"/>
            <a:pathLst>
              <a:path h="8229600" w="12375338">
                <a:moveTo>
                  <a:pt x="0" y="0"/>
                </a:moveTo>
                <a:lnTo>
                  <a:pt x="12375338" y="0"/>
                </a:lnTo>
                <a:lnTo>
                  <a:pt x="123753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48775" y="1028700"/>
            <a:ext cx="11390450" cy="8229600"/>
          </a:xfrm>
          <a:custGeom>
            <a:avLst/>
            <a:gdLst/>
            <a:ahLst/>
            <a:cxnLst/>
            <a:rect r="r" b="b" t="t" l="l"/>
            <a:pathLst>
              <a:path h="8229600" w="11390450">
                <a:moveTo>
                  <a:pt x="0" y="0"/>
                </a:moveTo>
                <a:lnTo>
                  <a:pt x="11390450" y="0"/>
                </a:lnTo>
                <a:lnTo>
                  <a:pt x="113904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08731" y="1181100"/>
            <a:ext cx="12352120" cy="8229600"/>
          </a:xfrm>
          <a:custGeom>
            <a:avLst/>
            <a:gdLst/>
            <a:ahLst/>
            <a:cxnLst/>
            <a:rect r="r" b="b" t="t" l="l"/>
            <a:pathLst>
              <a:path h="8229600" w="1235212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43305" y="1028700"/>
            <a:ext cx="5482971" cy="8229600"/>
          </a:xfrm>
          <a:custGeom>
            <a:avLst/>
            <a:gdLst/>
            <a:ahLst/>
            <a:cxnLst/>
            <a:rect r="r" b="b" t="t" l="l"/>
            <a:pathLst>
              <a:path h="8229600" w="5482971">
                <a:moveTo>
                  <a:pt x="0" y="0"/>
                </a:moveTo>
                <a:lnTo>
                  <a:pt x="5482971" y="0"/>
                </a:lnTo>
                <a:lnTo>
                  <a:pt x="54829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81200" y="6480871"/>
            <a:ext cx="14630400" cy="8229600"/>
          </a:xfrm>
          <a:custGeom>
            <a:avLst/>
            <a:gdLst/>
            <a:ahLst/>
            <a:cxnLst/>
            <a:rect r="r" b="b" t="t" l="l"/>
            <a:pathLst>
              <a:path h="8229600" w="14630400">
                <a:moveTo>
                  <a:pt x="0" y="0"/>
                </a:moveTo>
                <a:lnTo>
                  <a:pt x="14630400" y="0"/>
                </a:lnTo>
                <a:lnTo>
                  <a:pt x="146304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61131" y="1333500"/>
            <a:ext cx="12352120" cy="8229600"/>
          </a:xfrm>
          <a:custGeom>
            <a:avLst/>
            <a:gdLst/>
            <a:ahLst/>
            <a:cxnLst/>
            <a:rect r="r" b="b" t="t" l="l"/>
            <a:pathLst>
              <a:path h="8229600" w="1235212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657600" y="1028700"/>
            <a:ext cx="10972800" cy="8229600"/>
          </a:xfrm>
          <a:custGeom>
            <a:avLst/>
            <a:gdLst/>
            <a:ahLst/>
            <a:cxnLst/>
            <a:rect r="r" b="b" t="t" l="l"/>
            <a:pathLst>
              <a:path h="8229600" w="10972800">
                <a:moveTo>
                  <a:pt x="0" y="0"/>
                </a:moveTo>
                <a:lnTo>
                  <a:pt x="10972800" y="0"/>
                </a:lnTo>
                <a:lnTo>
                  <a:pt x="10972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413531" y="1485900"/>
            <a:ext cx="12328989" cy="8229600"/>
          </a:xfrm>
          <a:custGeom>
            <a:avLst/>
            <a:gdLst/>
            <a:ahLst/>
            <a:cxnLst/>
            <a:rect r="r" b="b" t="t" l="l"/>
            <a:pathLst>
              <a:path h="8229600" w="12328989">
                <a:moveTo>
                  <a:pt x="0" y="0"/>
                </a:moveTo>
                <a:lnTo>
                  <a:pt x="12328989" y="0"/>
                </a:lnTo>
                <a:lnTo>
                  <a:pt x="123289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057900" y="1028700"/>
            <a:ext cx="6172200" cy="8229600"/>
          </a:xfrm>
          <a:custGeom>
            <a:avLst/>
            <a:gdLst/>
            <a:ahLst/>
            <a:cxnLst/>
            <a:rect r="r" b="b" t="t" l="l"/>
            <a:pathLst>
              <a:path h="8229600" w="61722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888165" y="1028700"/>
            <a:ext cx="6511671" cy="8229600"/>
          </a:xfrm>
          <a:custGeom>
            <a:avLst/>
            <a:gdLst/>
            <a:ahLst/>
            <a:cxnLst/>
            <a:rect r="r" b="b" t="t" l="l"/>
            <a:pathLst>
              <a:path h="8229600" w="6511671">
                <a:moveTo>
                  <a:pt x="0" y="0"/>
                </a:moveTo>
                <a:lnTo>
                  <a:pt x="6511671" y="0"/>
                </a:lnTo>
                <a:lnTo>
                  <a:pt x="65116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565931" y="1638300"/>
            <a:ext cx="12328989" cy="8229600"/>
          </a:xfrm>
          <a:custGeom>
            <a:avLst/>
            <a:gdLst/>
            <a:ahLst/>
            <a:cxnLst/>
            <a:rect r="r" b="b" t="t" l="l"/>
            <a:pathLst>
              <a:path h="8229600" w="12328989">
                <a:moveTo>
                  <a:pt x="0" y="0"/>
                </a:moveTo>
                <a:lnTo>
                  <a:pt x="12328989" y="0"/>
                </a:lnTo>
                <a:lnTo>
                  <a:pt x="123289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718331" y="1790700"/>
            <a:ext cx="12352120" cy="8229600"/>
          </a:xfrm>
          <a:custGeom>
            <a:avLst/>
            <a:gdLst/>
            <a:ahLst/>
            <a:cxnLst/>
            <a:rect r="r" b="b" t="t" l="l"/>
            <a:pathLst>
              <a:path h="8229600" w="1235212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870731" y="1943100"/>
            <a:ext cx="12352120" cy="8229600"/>
          </a:xfrm>
          <a:custGeom>
            <a:avLst/>
            <a:gdLst/>
            <a:ahLst/>
            <a:cxnLst/>
            <a:rect r="r" b="b" t="t" l="l"/>
            <a:pathLst>
              <a:path h="8229600" w="1235212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DAGmBPUyRE4</dc:identifier>
  <dcterms:modified xsi:type="dcterms:W3CDTF">2011-08-01T06:04:30Z</dcterms:modified>
  <cp:revision>1</cp:revision>
</cp:coreProperties>
</file>